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806A8-7D78-4479-9526-59619AF37444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8CDF7-05D8-4E0D-8590-6A5E613601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806A8-7D78-4479-9526-59619AF37444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8CDF7-05D8-4E0D-8590-6A5E613601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806A8-7D78-4479-9526-59619AF37444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8CDF7-05D8-4E0D-8590-6A5E613601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806A8-7D78-4479-9526-59619AF37444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8CDF7-05D8-4E0D-8590-6A5E613601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806A8-7D78-4479-9526-59619AF37444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8CDF7-05D8-4E0D-8590-6A5E613601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806A8-7D78-4479-9526-59619AF37444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8CDF7-05D8-4E0D-8590-6A5E613601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806A8-7D78-4479-9526-59619AF37444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8CDF7-05D8-4E0D-8590-6A5E613601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806A8-7D78-4479-9526-59619AF37444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8CDF7-05D8-4E0D-8590-6A5E613601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806A8-7D78-4479-9526-59619AF37444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8CDF7-05D8-4E0D-8590-6A5E613601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806A8-7D78-4479-9526-59619AF37444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8CDF7-05D8-4E0D-8590-6A5E613601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806A8-7D78-4479-9526-59619AF37444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8CDF7-05D8-4E0D-8590-6A5E613601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806A8-7D78-4479-9526-59619AF37444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8CDF7-05D8-4E0D-8590-6A5E613601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  <a:latin typeface="Broadway" pitchFamily="82" charset="0"/>
              </a:rPr>
              <a:t>Final Expectations</a:t>
            </a:r>
            <a:endParaRPr lang="en-US" dirty="0">
              <a:solidFill>
                <a:schemeClr val="bg1">
                  <a:lumMod val="85000"/>
                </a:schemeClr>
              </a:solidFill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You enter class with a joyful sigh of relief because you have just successfully completed a </a:t>
            </a:r>
            <a:r>
              <a:rPr lang="en-US" sz="2400" u="sng" dirty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major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 research paper.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You walk to the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blue bin 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and hand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your stack 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of papers which are stapled together in the following order: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Grading rubric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Final 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draft (works cited included)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Updated outline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Peer Editing Worksheet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Rough draft with your peer’s comments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Side note: 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If you did not meet the deadline for the 47 note cards, be sure to show Miss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Kehr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 your note cards. Otherwise, hold onto your note cards in case of suspicions of plagiarism.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9120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4"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You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place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this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neatly-formed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packet into the blue bin.</a:t>
            </a:r>
            <a:endParaRPr lang="en-US" sz="2800" dirty="0" smtClean="0">
              <a:solidFill>
                <a:schemeClr val="bg1">
                  <a:lumMod val="85000"/>
                </a:schemeClr>
              </a:solidFill>
              <a:latin typeface="Tempus Sans ITC" pitchFamily="82" charset="0"/>
            </a:endParaRPr>
          </a:p>
          <a:p>
            <a:pPr marL="514350" lvl="0" indent="-514350">
              <a:buFont typeface="+mj-lt"/>
              <a:buAutoNum type="arabicPeriod" startAt="4"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You place your copy of </a:t>
            </a:r>
            <a:r>
              <a:rPr lang="en-US" i="1" dirty="0" smtClean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The Scarlet Letter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on the back table near the maps.</a:t>
            </a:r>
            <a:endParaRPr lang="en-US" sz="2800" dirty="0" smtClean="0">
              <a:solidFill>
                <a:schemeClr val="bg1">
                  <a:lumMod val="85000"/>
                </a:schemeClr>
              </a:solidFill>
              <a:latin typeface="Tempus Sans ITC" pitchFamily="82" charset="0"/>
            </a:endParaRPr>
          </a:p>
          <a:p>
            <a:pPr>
              <a:buNone/>
            </a:pPr>
            <a:endParaRPr lang="en-US" sz="2800" dirty="0" smtClean="0">
              <a:solidFill>
                <a:schemeClr val="bg1">
                  <a:lumMod val="85000"/>
                </a:schemeClr>
              </a:solidFill>
              <a:latin typeface="Tempus Sans ITC" pitchFamily="82" charset="0"/>
            </a:endParaRPr>
          </a:p>
          <a:p>
            <a:pPr>
              <a:buNone/>
            </a:pPr>
            <a:endParaRPr lang="en-US" dirty="0" smtClean="0">
              <a:solidFill>
                <a:schemeClr val="bg1">
                  <a:lumMod val="85000"/>
                </a:schemeClr>
              </a:solidFill>
              <a:latin typeface="Tempus Sans ITC" pitchFamily="82" charset="0"/>
            </a:endParaRPr>
          </a:p>
          <a:p>
            <a:pPr>
              <a:buNone/>
            </a:pPr>
            <a:endParaRPr lang="en-US" dirty="0">
              <a:solidFill>
                <a:schemeClr val="bg1">
                  <a:lumMod val="85000"/>
                </a:schemeClr>
              </a:solidFill>
              <a:latin typeface="Tempus Sans ITC" pitchFamily="82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empus Sans ITC" pitchFamily="82" charset="0"/>
              </a:rPr>
              <a:t>Victory Dance!</a:t>
            </a:r>
            <a:endParaRPr lang="en-US" dirty="0">
              <a:solidFill>
                <a:schemeClr val="bg1"/>
              </a:solidFill>
              <a:latin typeface="Tempus Sans ITC" pitchFamily="82" charset="0"/>
            </a:endParaRPr>
          </a:p>
        </p:txBody>
      </p:sp>
      <p:pic>
        <p:nvPicPr>
          <p:cNvPr id="3" name="Picture 2" descr="http://larawrites.com/blog/wp-content/uploads/2010/03/bingo-victory-da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762000"/>
            <a:ext cx="2038350" cy="27178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304800" y="5334000"/>
            <a:ext cx="8610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*We will begin studying the Transcendentalists on Monday, so </a:t>
            </a:r>
            <a:r>
              <a:rPr lang="en-US" sz="2800" b="1" u="sng" dirty="0" smtClean="0">
                <a:solidFill>
                  <a:schemeClr val="bg1">
                    <a:lumMod val="85000"/>
                  </a:schemeClr>
                </a:solidFill>
                <a:latin typeface="Tempus Sans ITC" pitchFamily="82" charset="0"/>
              </a:rPr>
              <a:t>bring your textbook!</a:t>
            </a:r>
            <a:endParaRPr lang="en-US" sz="2800" dirty="0" smtClean="0">
              <a:solidFill>
                <a:schemeClr val="bg1">
                  <a:lumMod val="85000"/>
                </a:schemeClr>
              </a:solidFill>
              <a:latin typeface="Tempus Sans ITC" pitchFamily="82" charset="0"/>
            </a:endParaRPr>
          </a:p>
        </p:txBody>
      </p:sp>
      <p:pic>
        <p:nvPicPr>
          <p:cNvPr id="15362" name="Picture 2" descr="http://albums.mouseplanet.com/MPCreatedGraphics/After_HM.jpg"/>
          <p:cNvPicPr>
            <a:picLocks noChangeAspect="1" noChangeArrowheads="1"/>
          </p:cNvPicPr>
          <p:nvPr/>
        </p:nvPicPr>
        <p:blipFill>
          <a:blip r:embed="rId3" cstate="print"/>
          <a:srcRect t="13333"/>
          <a:stretch>
            <a:fillRect/>
          </a:stretch>
        </p:blipFill>
        <p:spPr bwMode="auto">
          <a:xfrm>
            <a:off x="228600" y="2933700"/>
            <a:ext cx="3575538" cy="2324100"/>
          </a:xfrm>
          <a:prstGeom prst="rect">
            <a:avLst/>
          </a:prstGeom>
          <a:noFill/>
        </p:spPr>
      </p:pic>
      <p:pic>
        <p:nvPicPr>
          <p:cNvPr id="15364" name="Picture 4" descr="http://www.lifetimeimages.com/Wedding/Venues/Hotels/Hilton%20Long%20Beach/Shar36-ROTR-148%20(Small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1447800"/>
            <a:ext cx="2649855" cy="3962400"/>
          </a:xfrm>
          <a:prstGeom prst="rect">
            <a:avLst/>
          </a:prstGeom>
          <a:noFill/>
        </p:spPr>
      </p:pic>
      <p:pic>
        <p:nvPicPr>
          <p:cNvPr id="15366" name="Picture 6" descr="http://files.list.co.uk/images/2007/07/31/581FestDanceIntoTheHood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52400"/>
            <a:ext cx="2473158" cy="2819400"/>
          </a:xfrm>
          <a:prstGeom prst="rect">
            <a:avLst/>
          </a:prstGeom>
          <a:noFill/>
        </p:spPr>
      </p:pic>
      <p:pic>
        <p:nvPicPr>
          <p:cNvPr id="15368" name="Picture 8" descr="http://roger14850.tripod.com/sitebuildercontent/sitebuilderpictures/swing-dance-classes-lindy-hop-image-1001b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2078" y="3657600"/>
            <a:ext cx="1492724" cy="166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147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Final Expectations</vt:lpstr>
      <vt:lpstr>Slide 2</vt:lpstr>
      <vt:lpstr>Victory Dance!</vt:lpstr>
    </vt:vector>
  </TitlesOfParts>
  <Company>Newton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36</cp:revision>
  <dcterms:created xsi:type="dcterms:W3CDTF">2010-11-11T20:43:09Z</dcterms:created>
  <dcterms:modified xsi:type="dcterms:W3CDTF">2010-11-12T18:26:50Z</dcterms:modified>
</cp:coreProperties>
</file>